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3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CD00"/>
    <a:srgbClr val="355520"/>
    <a:srgbClr val="B6DC8C"/>
    <a:srgbClr val="FFF2CC"/>
    <a:srgbClr val="BF9001"/>
    <a:srgbClr val="054A3C"/>
    <a:srgbClr val="85C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0E0AF-6CD0-4FAC-8A16-B2C9C766F657}" v="781" dt="2023-05-02T18:22:57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26" autoAdjust="0"/>
  </p:normalViewPr>
  <p:slideViewPr>
    <p:cSldViewPr snapToGrid="0" snapToObjects="1">
      <p:cViewPr varScale="1">
        <p:scale>
          <a:sx n="116" d="100"/>
          <a:sy n="116" d="100"/>
        </p:scale>
        <p:origin x="864" y="176"/>
      </p:cViewPr>
      <p:guideLst/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53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Just" userId="2750bd2c-f866-4665-a8d7-c579aad4b1be" providerId="ADAL" clId="{4400E0AF-6CD0-4FAC-8A16-B2C9C766F657}"/>
    <pc:docChg chg="undo custSel delSld modSld">
      <pc:chgData name="Craig Just" userId="2750bd2c-f866-4665-a8d7-c579aad4b1be" providerId="ADAL" clId="{4400E0AF-6CD0-4FAC-8A16-B2C9C766F657}" dt="2023-05-02T18:23:06.167" v="2557" actId="14100"/>
      <pc:docMkLst>
        <pc:docMk/>
      </pc:docMkLst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2545520894" sldId="257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368550272" sldId="277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106626288" sldId="278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3283339462" sldId="279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194461255" sldId="284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1868366127" sldId="287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4119012475" sldId="290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1947968941" sldId="293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282858653" sldId="302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221311757" sldId="303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3505705266" sldId="312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2297059437" sldId="313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1955623999" sldId="314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676000025" sldId="315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4000440996" sldId="320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782807328" sldId="324"/>
        </pc:sldMkLst>
      </pc:sldChg>
      <pc:sldChg chg="del">
        <pc:chgData name="Craig Just" userId="2750bd2c-f866-4665-a8d7-c579aad4b1be" providerId="ADAL" clId="{4400E0AF-6CD0-4FAC-8A16-B2C9C766F657}" dt="2023-05-02T16:52:09.728" v="87" actId="47"/>
        <pc:sldMkLst>
          <pc:docMk/>
          <pc:sldMk cId="1774917503" sldId="327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1526625285" sldId="328"/>
        </pc:sldMkLst>
      </pc:sldChg>
      <pc:sldChg chg="del">
        <pc:chgData name="Craig Just" userId="2750bd2c-f866-4665-a8d7-c579aad4b1be" providerId="ADAL" clId="{4400E0AF-6CD0-4FAC-8A16-B2C9C766F657}" dt="2023-05-02T16:52:10.648" v="88" actId="47"/>
        <pc:sldMkLst>
          <pc:docMk/>
          <pc:sldMk cId="1522699667" sldId="329"/>
        </pc:sldMkLst>
      </pc:sldChg>
      <pc:sldChg chg="addSp delSp modSp del mod">
        <pc:chgData name="Craig Just" userId="2750bd2c-f866-4665-a8d7-c579aad4b1be" providerId="ADAL" clId="{4400E0AF-6CD0-4FAC-8A16-B2C9C766F657}" dt="2023-05-02T16:52:06.262" v="86" actId="47"/>
        <pc:sldMkLst>
          <pc:docMk/>
          <pc:sldMk cId="3030411651" sldId="330"/>
        </pc:sldMkLst>
        <pc:spChg chg="mod">
          <ac:chgData name="Craig Just" userId="2750bd2c-f866-4665-a8d7-c579aad4b1be" providerId="ADAL" clId="{4400E0AF-6CD0-4FAC-8A16-B2C9C766F657}" dt="2023-05-02T16:51:30.682" v="84" actId="14100"/>
          <ac:spMkLst>
            <pc:docMk/>
            <pc:sldMk cId="3030411651" sldId="330"/>
            <ac:spMk id="20" creationId="{E0C88B3D-2C7D-40B9-B615-FB0F2B216866}"/>
          </ac:spMkLst>
        </pc:spChg>
        <pc:picChg chg="mod modCrop">
          <ac:chgData name="Craig Just" userId="2750bd2c-f866-4665-a8d7-c579aad4b1be" providerId="ADAL" clId="{4400E0AF-6CD0-4FAC-8A16-B2C9C766F657}" dt="2023-05-02T16:51:23.770" v="83" actId="1035"/>
          <ac:picMkLst>
            <pc:docMk/>
            <pc:sldMk cId="3030411651" sldId="330"/>
            <ac:picMk id="5" creationId="{E16873D6-500F-4CF7-956E-41C7CAA7DA5D}"/>
          </ac:picMkLst>
        </pc:picChg>
        <pc:picChg chg="add del mod modCrop">
          <ac:chgData name="Craig Just" userId="2750bd2c-f866-4665-a8d7-c579aad4b1be" providerId="ADAL" clId="{4400E0AF-6CD0-4FAC-8A16-B2C9C766F657}" dt="2023-05-02T16:52:00.848" v="85" actId="478"/>
          <ac:picMkLst>
            <pc:docMk/>
            <pc:sldMk cId="3030411651" sldId="330"/>
            <ac:picMk id="8" creationId="{307FF611-E475-4071-B7E7-3FEF10538D50}"/>
          </ac:picMkLst>
        </pc:picChg>
      </pc:sldChg>
      <pc:sldChg chg="del">
        <pc:chgData name="Craig Just" userId="2750bd2c-f866-4665-a8d7-c579aad4b1be" providerId="ADAL" clId="{4400E0AF-6CD0-4FAC-8A16-B2C9C766F657}" dt="2023-05-02T16:52:11.472" v="89" actId="47"/>
        <pc:sldMkLst>
          <pc:docMk/>
          <pc:sldMk cId="3632787688" sldId="331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3892030925" sldId="332"/>
        </pc:sldMkLst>
      </pc:sldChg>
      <pc:sldChg chg="del">
        <pc:chgData name="Craig Just" userId="2750bd2c-f866-4665-a8d7-c579aad4b1be" providerId="ADAL" clId="{4400E0AF-6CD0-4FAC-8A16-B2C9C766F657}" dt="2023-05-02T16:58:53.902" v="150" actId="47"/>
        <pc:sldMkLst>
          <pc:docMk/>
          <pc:sldMk cId="666873607" sldId="333"/>
        </pc:sldMkLst>
      </pc:sldChg>
      <pc:sldChg chg="addSp delSp modSp mod">
        <pc:chgData name="Craig Just" userId="2750bd2c-f866-4665-a8d7-c579aad4b1be" providerId="ADAL" clId="{4400E0AF-6CD0-4FAC-8A16-B2C9C766F657}" dt="2023-05-02T18:23:06.167" v="2557" actId="14100"/>
        <pc:sldMkLst>
          <pc:docMk/>
          <pc:sldMk cId="226786289" sldId="334"/>
        </pc:sldMkLst>
        <pc:spChg chg="mod">
          <ac:chgData name="Craig Just" userId="2750bd2c-f866-4665-a8d7-c579aad4b1be" providerId="ADAL" clId="{4400E0AF-6CD0-4FAC-8A16-B2C9C766F657}" dt="2023-05-02T16:52:29.434" v="126" actId="20577"/>
          <ac:spMkLst>
            <pc:docMk/>
            <pc:sldMk cId="226786289" sldId="334"/>
            <ac:spMk id="4" creationId="{C9CFD90C-D35E-A74B-9467-F745564F8451}"/>
          </ac:spMkLst>
        </pc:spChg>
        <pc:spChg chg="add mod or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8" creationId="{265CCBA5-55CD-47D2-9DFF-BA49E0C80356}"/>
          </ac:spMkLst>
        </pc:spChg>
        <pc:spChg chg="del">
          <ac:chgData name="Craig Just" userId="2750bd2c-f866-4665-a8d7-c579aad4b1be" providerId="ADAL" clId="{4400E0AF-6CD0-4FAC-8A16-B2C9C766F657}" dt="2023-05-02T16:52:17.098" v="91" actId="478"/>
          <ac:spMkLst>
            <pc:docMk/>
            <pc:sldMk cId="226786289" sldId="334"/>
            <ac:spMk id="9" creationId="{9331704B-E650-4FFC-B8FA-D1BA3170D8C6}"/>
          </ac:spMkLst>
        </pc:spChg>
        <pc:spChg chg="mo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10" creationId="{B4678BF5-75FE-4ABC-BA97-F363D65FCC00}"/>
          </ac:spMkLst>
        </pc:spChg>
        <pc:spChg chg="add del">
          <ac:chgData name="Craig Just" userId="2750bd2c-f866-4665-a8d7-c579aad4b1be" providerId="ADAL" clId="{4400E0AF-6CD0-4FAC-8A16-B2C9C766F657}" dt="2023-05-02T17:12:56.749" v="184" actId="22"/>
          <ac:spMkLst>
            <pc:docMk/>
            <pc:sldMk cId="226786289" sldId="334"/>
            <ac:spMk id="13" creationId="{E617CFB5-76B1-486F-8AE2-955CFC4619C7}"/>
          </ac:spMkLst>
        </pc:spChg>
        <pc:spChg chg="add mo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14" creationId="{4F761933-73A5-40A8-805F-00E8F8A2DD19}"/>
          </ac:spMkLst>
        </pc:spChg>
        <pc:spChg chg="add mod">
          <ac:chgData name="Craig Just" userId="2750bd2c-f866-4665-a8d7-c579aad4b1be" providerId="ADAL" clId="{4400E0AF-6CD0-4FAC-8A16-B2C9C766F657}" dt="2023-05-02T17:38:14.017" v="1054" actId="1076"/>
          <ac:spMkLst>
            <pc:docMk/>
            <pc:sldMk cId="226786289" sldId="334"/>
            <ac:spMk id="15" creationId="{959F6938-8FD2-431C-A82D-F24D957E6A1F}"/>
          </ac:spMkLst>
        </pc:spChg>
        <pc:spChg chg="add mo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23" creationId="{393D9B72-650A-4552-AA4B-1C18F1638482}"/>
          </ac:spMkLst>
        </pc:spChg>
        <pc:spChg chg="add mo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24" creationId="{5933157B-6466-477A-8630-9635A3533FDE}"/>
          </ac:spMkLst>
        </pc:spChg>
        <pc:spChg chg="add mod">
          <ac:chgData name="Craig Just" userId="2750bd2c-f866-4665-a8d7-c579aad4b1be" providerId="ADAL" clId="{4400E0AF-6CD0-4FAC-8A16-B2C9C766F657}" dt="2023-05-02T18:10:40.880" v="1854" actId="208"/>
          <ac:spMkLst>
            <pc:docMk/>
            <pc:sldMk cId="226786289" sldId="334"/>
            <ac:spMk id="26" creationId="{00885845-52B0-44C0-89DC-73F6B5C8A351}"/>
          </ac:spMkLst>
        </pc:spChg>
        <pc:spChg chg="add mo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27" creationId="{11743ABF-0155-4A77-AC18-175959C53FD9}"/>
          </ac:spMkLst>
        </pc:spChg>
        <pc:spChg chg="add mo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28" creationId="{1FD6BCAE-743E-47A3-9E1F-33EE6FBE380C}"/>
          </ac:spMkLst>
        </pc:spChg>
        <pc:spChg chg="add mod topLvl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29" creationId="{BCBD18FB-88A8-4A41-8E4E-9B1F4EBC9850}"/>
          </ac:spMkLst>
        </pc:spChg>
        <pc:spChg chg="add mod">
          <ac:chgData name="Craig Just" userId="2750bd2c-f866-4665-a8d7-c579aad4b1be" providerId="ADAL" clId="{4400E0AF-6CD0-4FAC-8A16-B2C9C766F657}" dt="2023-05-02T18:21:28.320" v="2537" actId="12788"/>
          <ac:spMkLst>
            <pc:docMk/>
            <pc:sldMk cId="226786289" sldId="334"/>
            <ac:spMk id="30" creationId="{BAE92079-B2C4-42AE-BCF4-D6AA00A9A28E}"/>
          </ac:spMkLst>
        </pc:spChg>
        <pc:spChg chg="add mod">
          <ac:chgData name="Craig Just" userId="2750bd2c-f866-4665-a8d7-c579aad4b1be" providerId="ADAL" clId="{4400E0AF-6CD0-4FAC-8A16-B2C9C766F657}" dt="2023-05-02T18:21:37.458" v="2547" actId="1035"/>
          <ac:spMkLst>
            <pc:docMk/>
            <pc:sldMk cId="226786289" sldId="334"/>
            <ac:spMk id="31" creationId="{72011E4E-068D-4D31-AF5F-2E377E58B457}"/>
          </ac:spMkLst>
        </pc:spChg>
        <pc:spChg chg="add mod topLvl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32" creationId="{473A6C0E-E3FB-4FB5-8CC9-92E062496ACF}"/>
          </ac:spMkLst>
        </pc:spChg>
        <pc:spChg chg="add mod topLvl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33" creationId="{1738C3F0-CA73-490F-90AC-8E68C4CFA3B4}"/>
          </ac:spMkLst>
        </pc:spChg>
        <pc:spChg chg="add mo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38" creationId="{7CFD29E8-FCEB-4181-B8CD-92C2C66139A5}"/>
          </ac:spMkLst>
        </pc:spChg>
        <pc:spChg chg="add mo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39" creationId="{D6A11480-E34E-42D1-AA89-D8D0C47E34D9}"/>
          </ac:spMkLst>
        </pc:spChg>
        <pc:spChg chg="add mo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41" creationId="{964234A5-CC56-4742-B642-8E662096A67F}"/>
          </ac:spMkLst>
        </pc:spChg>
        <pc:spChg chg="add mo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42" creationId="{E591A4E0-9F5F-4163-AAD8-7D61B8777AD5}"/>
          </ac:spMkLst>
        </pc:spChg>
        <pc:spChg chg="add del mod">
          <ac:chgData name="Craig Just" userId="2750bd2c-f866-4665-a8d7-c579aad4b1be" providerId="ADAL" clId="{4400E0AF-6CD0-4FAC-8A16-B2C9C766F657}" dt="2023-05-02T18:06:59.839" v="1716"/>
          <ac:spMkLst>
            <pc:docMk/>
            <pc:sldMk cId="226786289" sldId="334"/>
            <ac:spMk id="44" creationId="{BA03EDB9-DF1D-4815-92D8-391610F5CA1D}"/>
          </ac:spMkLst>
        </pc:spChg>
        <pc:spChg chg="add mo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52" creationId="{4EC73926-186B-419C-9E39-ACDC1966A3D8}"/>
          </ac:spMkLst>
        </pc:spChg>
        <pc:spChg chg="add mod">
          <ac:chgData name="Craig Just" userId="2750bd2c-f866-4665-a8d7-c579aad4b1be" providerId="ADAL" clId="{4400E0AF-6CD0-4FAC-8A16-B2C9C766F657}" dt="2023-05-02T18:21:13.768" v="2535" actId="1037"/>
          <ac:spMkLst>
            <pc:docMk/>
            <pc:sldMk cId="226786289" sldId="334"/>
            <ac:spMk id="53" creationId="{DB1B42C1-9168-4A74-AF99-7957B9FA64E5}"/>
          </ac:spMkLst>
        </pc:spChg>
        <pc:grpChg chg="add mod">
          <ac:chgData name="Craig Just" userId="2750bd2c-f866-4665-a8d7-c579aad4b1be" providerId="ADAL" clId="{4400E0AF-6CD0-4FAC-8A16-B2C9C766F657}" dt="2023-05-02T18:21:13.768" v="2535" actId="1037"/>
          <ac:grpSpMkLst>
            <pc:docMk/>
            <pc:sldMk cId="226786289" sldId="334"/>
            <ac:grpSpMk id="16" creationId="{CD9B15B6-CE13-4DA7-AE6C-A3C2E118DEF4}"/>
          </ac:grpSpMkLst>
        </pc:grpChg>
        <pc:grpChg chg="add del mod">
          <ac:chgData name="Craig Just" userId="2750bd2c-f866-4665-a8d7-c579aad4b1be" providerId="ADAL" clId="{4400E0AF-6CD0-4FAC-8A16-B2C9C766F657}" dt="2023-05-02T17:38:27.962" v="1057" actId="478"/>
          <ac:grpSpMkLst>
            <pc:docMk/>
            <pc:sldMk cId="226786289" sldId="334"/>
            <ac:grpSpMk id="17" creationId="{1F1D75F9-523E-4252-BAE3-01103E33070C}"/>
          </ac:grpSpMkLst>
        </pc:grpChg>
        <pc:grpChg chg="add mod">
          <ac:chgData name="Craig Just" userId="2750bd2c-f866-4665-a8d7-c579aad4b1be" providerId="ADAL" clId="{4400E0AF-6CD0-4FAC-8A16-B2C9C766F657}" dt="2023-05-02T18:21:13.768" v="2535" actId="1037"/>
          <ac:grpSpMkLst>
            <pc:docMk/>
            <pc:sldMk cId="226786289" sldId="334"/>
            <ac:grpSpMk id="18" creationId="{DFD9F7D6-B580-4DAA-8A5E-A581322832B9}"/>
          </ac:grpSpMkLst>
        </pc:grpChg>
        <pc:grpChg chg="add del mod">
          <ac:chgData name="Craig Just" userId="2750bd2c-f866-4665-a8d7-c579aad4b1be" providerId="ADAL" clId="{4400E0AF-6CD0-4FAC-8A16-B2C9C766F657}" dt="2023-05-02T18:21:13.768" v="2535" actId="1037"/>
          <ac:grpSpMkLst>
            <pc:docMk/>
            <pc:sldMk cId="226786289" sldId="334"/>
            <ac:grpSpMk id="19" creationId="{C0E6E463-1486-41D0-8C3E-0C053604B20D}"/>
          </ac:grpSpMkLst>
        </pc:grpChg>
        <pc:grpChg chg="add mod">
          <ac:chgData name="Craig Just" userId="2750bd2c-f866-4665-a8d7-c579aad4b1be" providerId="ADAL" clId="{4400E0AF-6CD0-4FAC-8A16-B2C9C766F657}" dt="2023-05-02T18:21:13.768" v="2535" actId="1037"/>
          <ac:grpSpMkLst>
            <pc:docMk/>
            <pc:sldMk cId="226786289" sldId="334"/>
            <ac:grpSpMk id="21" creationId="{3917897A-0807-493D-BE0F-0D48F959653D}"/>
          </ac:grpSpMkLst>
        </pc:grpChg>
        <pc:grpChg chg="add mod">
          <ac:chgData name="Craig Just" userId="2750bd2c-f866-4665-a8d7-c579aad4b1be" providerId="ADAL" clId="{4400E0AF-6CD0-4FAC-8A16-B2C9C766F657}" dt="2023-05-02T18:21:13.768" v="2535" actId="1037"/>
          <ac:grpSpMkLst>
            <pc:docMk/>
            <pc:sldMk cId="226786289" sldId="334"/>
            <ac:grpSpMk id="22" creationId="{09B02371-4C05-4D31-81A6-B4416979AB2E}"/>
          </ac:grpSpMkLst>
        </pc:grpChg>
        <pc:grpChg chg="add mod">
          <ac:chgData name="Craig Just" userId="2750bd2c-f866-4665-a8d7-c579aad4b1be" providerId="ADAL" clId="{4400E0AF-6CD0-4FAC-8A16-B2C9C766F657}" dt="2023-05-02T18:21:13.768" v="2535" actId="1037"/>
          <ac:grpSpMkLst>
            <pc:docMk/>
            <pc:sldMk cId="226786289" sldId="334"/>
            <ac:grpSpMk id="25" creationId="{25391DDE-185B-40E5-8F4A-2BE0906E9540}"/>
          </ac:grpSpMkLst>
        </pc:grpChg>
        <pc:graphicFrameChg chg="add del mod modGraphic">
          <ac:chgData name="Craig Just" userId="2750bd2c-f866-4665-a8d7-c579aad4b1be" providerId="ADAL" clId="{4400E0AF-6CD0-4FAC-8A16-B2C9C766F657}" dt="2023-05-02T17:04:23.001" v="173" actId="478"/>
          <ac:graphicFrameMkLst>
            <pc:docMk/>
            <pc:sldMk cId="226786289" sldId="334"/>
            <ac:graphicFrameMk id="2" creationId="{BE358EC3-1F26-43DE-8919-0955B7882F7E}"/>
          </ac:graphicFrameMkLst>
        </pc:graphicFrameChg>
        <pc:picChg chg="del">
          <ac:chgData name="Craig Just" userId="2750bd2c-f866-4665-a8d7-c579aad4b1be" providerId="ADAL" clId="{4400E0AF-6CD0-4FAC-8A16-B2C9C766F657}" dt="2023-05-02T16:52:14.201" v="90" actId="478"/>
          <ac:picMkLst>
            <pc:docMk/>
            <pc:sldMk cId="226786289" sldId="334"/>
            <ac:picMk id="7" creationId="{8249FA0D-591E-4D66-9C3A-52391A0B84C1}"/>
          </ac:picMkLst>
        </pc:picChg>
        <pc:picChg chg="add mod">
          <ac:chgData name="Craig Just" userId="2750bd2c-f866-4665-a8d7-c579aad4b1be" providerId="ADAL" clId="{4400E0AF-6CD0-4FAC-8A16-B2C9C766F657}" dt="2023-05-02T18:21:13.768" v="2535" actId="1037"/>
          <ac:picMkLst>
            <pc:docMk/>
            <pc:sldMk cId="226786289" sldId="334"/>
            <ac:picMk id="12" creationId="{4F003379-9EA6-4AC6-AB11-04F1B9E3807C}"/>
          </ac:picMkLst>
        </pc:picChg>
        <pc:picChg chg="add mod ord">
          <ac:chgData name="Craig Just" userId="2750bd2c-f866-4665-a8d7-c579aad4b1be" providerId="ADAL" clId="{4400E0AF-6CD0-4FAC-8A16-B2C9C766F657}" dt="2023-05-02T18:21:13.768" v="2535" actId="1037"/>
          <ac:picMkLst>
            <pc:docMk/>
            <pc:sldMk cId="226786289" sldId="334"/>
            <ac:picMk id="37" creationId="{84BEC484-2374-4A00-A141-98DA0B208B71}"/>
          </ac:picMkLst>
        </pc:picChg>
        <pc:picChg chg="add del mod">
          <ac:chgData name="Craig Just" userId="2750bd2c-f866-4665-a8d7-c579aad4b1be" providerId="ADAL" clId="{4400E0AF-6CD0-4FAC-8A16-B2C9C766F657}" dt="2023-05-02T17:06:14.331" v="174" actId="478"/>
          <ac:picMkLst>
            <pc:docMk/>
            <pc:sldMk cId="226786289" sldId="334"/>
            <ac:picMk id="1026" creationId="{5B469CCC-01F7-415F-905D-B1F0168A9103}"/>
          </ac:picMkLst>
        </pc:picChg>
        <pc:picChg chg="add mod">
          <ac:chgData name="Craig Just" userId="2750bd2c-f866-4665-a8d7-c579aad4b1be" providerId="ADAL" clId="{4400E0AF-6CD0-4FAC-8A16-B2C9C766F657}" dt="2023-05-02T18:21:13.768" v="2535" actId="1037"/>
          <ac:picMkLst>
            <pc:docMk/>
            <pc:sldMk cId="226786289" sldId="334"/>
            <ac:picMk id="1028" creationId="{E0BF53E3-0059-469F-9C4E-192249D4046E}"/>
          </ac:picMkLst>
        </pc:picChg>
        <pc:picChg chg="add mod">
          <ac:chgData name="Craig Just" userId="2750bd2c-f866-4665-a8d7-c579aad4b1be" providerId="ADAL" clId="{4400E0AF-6CD0-4FAC-8A16-B2C9C766F657}" dt="2023-05-02T17:38:14.017" v="1054" actId="1076"/>
          <ac:picMkLst>
            <pc:docMk/>
            <pc:sldMk cId="226786289" sldId="334"/>
            <ac:picMk id="1030" creationId="{A4AAF206-E894-4FB3-B8DD-2FF68286C390}"/>
          </ac:picMkLst>
        </pc:picChg>
        <pc:picChg chg="add mod">
          <ac:chgData name="Craig Just" userId="2750bd2c-f866-4665-a8d7-c579aad4b1be" providerId="ADAL" clId="{4400E0AF-6CD0-4FAC-8A16-B2C9C766F657}" dt="2023-05-02T18:21:13.768" v="2535" actId="1037"/>
          <ac:picMkLst>
            <pc:docMk/>
            <pc:sldMk cId="226786289" sldId="334"/>
            <ac:picMk id="1032" creationId="{3D29F5B0-A67A-4CBD-AA36-3793F60102CA}"/>
          </ac:picMkLst>
        </pc:picChg>
        <pc:picChg chg="add del mod">
          <ac:chgData name="Craig Just" userId="2750bd2c-f866-4665-a8d7-c579aad4b1be" providerId="ADAL" clId="{4400E0AF-6CD0-4FAC-8A16-B2C9C766F657}" dt="2023-05-02T17:34:40.590" v="763" actId="478"/>
          <ac:picMkLst>
            <pc:docMk/>
            <pc:sldMk cId="226786289" sldId="334"/>
            <ac:picMk id="1034" creationId="{4003ECA8-47A5-4B2A-AEB8-720E455587D2}"/>
          </ac:picMkLst>
        </pc:picChg>
        <pc:picChg chg="add mod">
          <ac:chgData name="Craig Just" userId="2750bd2c-f866-4665-a8d7-c579aad4b1be" providerId="ADAL" clId="{4400E0AF-6CD0-4FAC-8A16-B2C9C766F657}" dt="2023-05-02T18:21:13.768" v="2535" actId="1037"/>
          <ac:picMkLst>
            <pc:docMk/>
            <pc:sldMk cId="226786289" sldId="334"/>
            <ac:picMk id="1036" creationId="{DCD55B66-9F80-4C1F-A2F9-7FFEE4EADE73}"/>
          </ac:picMkLst>
        </pc:picChg>
        <pc:picChg chg="add mod">
          <ac:chgData name="Craig Just" userId="2750bd2c-f866-4665-a8d7-c579aad4b1be" providerId="ADAL" clId="{4400E0AF-6CD0-4FAC-8A16-B2C9C766F657}" dt="2023-05-02T18:21:13.768" v="2535" actId="1037"/>
          <ac:picMkLst>
            <pc:docMk/>
            <pc:sldMk cId="226786289" sldId="334"/>
            <ac:picMk id="1038" creationId="{7B8F4AC1-63BC-4F3F-8A47-07127EC03B86}"/>
          </ac:picMkLst>
        </pc:picChg>
        <pc:picChg chg="add del mod">
          <ac:chgData name="Craig Just" userId="2750bd2c-f866-4665-a8d7-c579aad4b1be" providerId="ADAL" clId="{4400E0AF-6CD0-4FAC-8A16-B2C9C766F657}" dt="2023-05-02T17:40:38.360" v="1073" actId="478"/>
          <ac:picMkLst>
            <pc:docMk/>
            <pc:sldMk cId="226786289" sldId="334"/>
            <ac:picMk id="1040" creationId="{D48152BC-0C27-409D-B3A0-8A15A3C9A58A}"/>
          </ac:picMkLst>
        </pc:picChg>
        <pc:picChg chg="add mod topLvl">
          <ac:chgData name="Craig Just" userId="2750bd2c-f866-4665-a8d7-c579aad4b1be" providerId="ADAL" clId="{4400E0AF-6CD0-4FAC-8A16-B2C9C766F657}" dt="2023-05-02T18:21:13.768" v="2535" actId="1037"/>
          <ac:picMkLst>
            <pc:docMk/>
            <pc:sldMk cId="226786289" sldId="334"/>
            <ac:picMk id="1042" creationId="{29B5D5A0-2FB9-40AA-904B-566213E5A5BD}"/>
          </ac:picMkLst>
        </pc:picChg>
        <pc:picChg chg="add mod">
          <ac:chgData name="Craig Just" userId="2750bd2c-f866-4665-a8d7-c579aad4b1be" providerId="ADAL" clId="{4400E0AF-6CD0-4FAC-8A16-B2C9C766F657}" dt="2023-05-02T18:21:13.768" v="2535" actId="1037"/>
          <ac:picMkLst>
            <pc:docMk/>
            <pc:sldMk cId="226786289" sldId="334"/>
            <ac:picMk id="1044" creationId="{8CEC4F38-5AB2-445D-8E2A-D9F69B1AE5EA}"/>
          </ac:picMkLst>
        </pc:picChg>
        <pc:picChg chg="add mod">
          <ac:chgData name="Craig Just" userId="2750bd2c-f866-4665-a8d7-c579aad4b1be" providerId="ADAL" clId="{4400E0AF-6CD0-4FAC-8A16-B2C9C766F657}" dt="2023-05-02T18:21:13.768" v="2535" actId="1037"/>
          <ac:picMkLst>
            <pc:docMk/>
            <pc:sldMk cId="226786289" sldId="334"/>
            <ac:picMk id="1046" creationId="{04277DD8-D6EF-47D6-929E-0A3F4D1514F7}"/>
          </ac:picMkLst>
        </pc:picChg>
        <pc:picChg chg="add mod">
          <ac:chgData name="Craig Just" userId="2750bd2c-f866-4665-a8d7-c579aad4b1be" providerId="ADAL" clId="{4400E0AF-6CD0-4FAC-8A16-B2C9C766F657}" dt="2023-05-02T18:21:13.768" v="2535" actId="1037"/>
          <ac:picMkLst>
            <pc:docMk/>
            <pc:sldMk cId="226786289" sldId="334"/>
            <ac:picMk id="1048" creationId="{C85D3477-A01C-42DC-8F16-32887A3217E4}"/>
          </ac:picMkLst>
        </pc:picChg>
        <pc:picChg chg="add mod">
          <ac:chgData name="Craig Just" userId="2750bd2c-f866-4665-a8d7-c579aad4b1be" providerId="ADAL" clId="{4400E0AF-6CD0-4FAC-8A16-B2C9C766F657}" dt="2023-05-02T18:23:06.167" v="2557" actId="14100"/>
          <ac:picMkLst>
            <pc:docMk/>
            <pc:sldMk cId="226786289" sldId="334"/>
            <ac:picMk id="1050" creationId="{91185BF8-22FE-4F9F-806E-986FE64012BF}"/>
          </ac:picMkLst>
        </pc:picChg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1764667482" sldId="335"/>
        </pc:sldMkLst>
      </pc:sldChg>
      <pc:sldChg chg="del">
        <pc:chgData name="Craig Just" userId="2750bd2c-f866-4665-a8d7-c579aad4b1be" providerId="ADAL" clId="{4400E0AF-6CD0-4FAC-8A16-B2C9C766F657}" dt="2023-05-02T17:46:04.705" v="1212" actId="47"/>
        <pc:sldMkLst>
          <pc:docMk/>
          <pc:sldMk cId="395892287" sldId="336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1162897968" sldId="337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2763005837" sldId="338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3343125750" sldId="339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1894919346" sldId="340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46016422" sldId="341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2961448114" sldId="342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1837837805" sldId="343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2455607510" sldId="344"/>
        </pc:sldMkLst>
      </pc:sldChg>
      <pc:sldChg chg="del">
        <pc:chgData name="Craig Just" userId="2750bd2c-f866-4665-a8d7-c579aad4b1be" providerId="ADAL" clId="{4400E0AF-6CD0-4FAC-8A16-B2C9C766F657}" dt="2023-05-02T16:52:59.807" v="127" actId="47"/>
        <pc:sldMkLst>
          <pc:docMk/>
          <pc:sldMk cId="1987633627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8" y="53045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419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4583" cy="68579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184901"/>
            <a:ext cx="6155725" cy="2657032"/>
          </a:xfrm>
        </p:spPr>
        <p:txBody>
          <a:bodyPr anchor="t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FFBE56B-A7B4-404B-AC1B-0618CFF1BFD9}"/>
              </a:ext>
            </a:extLst>
          </p:cNvPr>
          <p:cNvSpPr txBox="1">
            <a:spLocks/>
          </p:cNvSpPr>
          <p:nvPr userDrawn="1"/>
        </p:nvSpPr>
        <p:spPr>
          <a:xfrm>
            <a:off x="3729681" y="0"/>
            <a:ext cx="3264244" cy="131007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Office of Strategic Communication</a:t>
            </a: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3B350327-455D-E242-AC33-A44879997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41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Civil &amp; Environmental Engineering</a:t>
            </a:r>
            <a:endParaRPr lang="en-US" dirty="0"/>
          </a:p>
        </p:txBody>
      </p:sp>
      <p:pic>
        <p:nvPicPr>
          <p:cNvPr id="13" name="Picture 12" descr="The University of Iowa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39346" y="1570038"/>
            <a:ext cx="10515600" cy="41148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3367174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2463764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Civil &amp; Environmental Engineering</a:t>
            </a:r>
            <a:endParaRPr lang="en-US" dirty="0"/>
          </a:p>
        </p:txBody>
      </p:sp>
      <p:pic>
        <p:nvPicPr>
          <p:cNvPr id="18" name="Picture 17" descr="The University of Iowa">
            <a:extLst>
              <a:ext uri="{FF2B5EF4-FFF2-40B4-BE49-F238E27FC236}">
                <a16:creationId xmlns:a16="http://schemas.microsoft.com/office/drawing/2014/main" id="{3F3707A5-781C-0544-BEBE-D5FFCC275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86E7-3810-EA49-B767-23A769CEA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85842"/>
            <a:ext cx="10515600" cy="89611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8C9EC-F08C-634B-9436-0DC9CB28E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675842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4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5087150"/>
            <a:ext cx="9144000" cy="4631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2020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4709626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1843238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556" y="1774216"/>
            <a:ext cx="86841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Civil &amp; Environmental Engineering</a:t>
            </a:r>
            <a:endParaRPr lang="en-US" dirty="0"/>
          </a:p>
        </p:txBody>
      </p:sp>
      <p:pic>
        <p:nvPicPr>
          <p:cNvPr id="16" name="Picture 15" descr="The University of Iowa">
            <a:extLst>
              <a:ext uri="{FF2B5EF4-FFF2-40B4-BE49-F238E27FC236}">
                <a16:creationId xmlns:a16="http://schemas.microsoft.com/office/drawing/2014/main" id="{8B51AF24-FB2E-1240-9EF9-F0F501C2F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43793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37441"/>
            <a:ext cx="9144000" cy="40746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450876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77626"/>
            <a:ext cx="9144000" cy="992326"/>
          </a:xfrm>
        </p:spPr>
        <p:txBody>
          <a:bodyPr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FFEA7CF-83E7-764C-ABBA-82BBDBDAEC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5B506F-BBA1-9842-893B-0EB9BFBD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2634" y="2316951"/>
            <a:ext cx="4769254" cy="707886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3161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Civil &amp; Environmental Engineering</a:t>
            </a:r>
            <a:endParaRPr lang="en-US" dirty="0"/>
          </a:p>
        </p:txBody>
      </p:sp>
      <p:pic>
        <p:nvPicPr>
          <p:cNvPr id="13" name="Picture 12" descr="The University of Iowa">
            <a:extLst>
              <a:ext uri="{FF2B5EF4-FFF2-40B4-BE49-F238E27FC236}">
                <a16:creationId xmlns:a16="http://schemas.microsoft.com/office/drawing/2014/main" id="{F51089BB-12B1-B240-94C3-C431E554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689"/>
            <a:ext cx="10515600" cy="4388698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3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494273"/>
            <a:ext cx="10515600" cy="869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Civil &amp; Environmental Engineering</a:t>
            </a:r>
            <a:endParaRPr lang="en-US" dirty="0"/>
          </a:p>
        </p:txBody>
      </p:sp>
      <p:pic>
        <p:nvPicPr>
          <p:cNvPr id="11" name="Picture 10" descr="The University of Iowa">
            <a:extLst>
              <a:ext uri="{FF2B5EF4-FFF2-40B4-BE49-F238E27FC236}">
                <a16:creationId xmlns:a16="http://schemas.microsoft.com/office/drawing/2014/main" id="{CFF14CD2-6839-EF4B-BE95-D8FF44EDA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101"/>
            <a:ext cx="10515600" cy="4018000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3"/>
              </a:buBlip>
              <a:defRPr/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058" y="365125"/>
            <a:ext cx="10515600" cy="1331865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8E5D18-D14C-2E49-8475-3B6767E2DE9A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Civil &amp; Environmental Engineering</a:t>
            </a:r>
            <a:endParaRPr lang="en-US" dirty="0"/>
          </a:p>
        </p:txBody>
      </p:sp>
      <p:pic>
        <p:nvPicPr>
          <p:cNvPr id="13" name="Picture 12" descr="The University of Iowa">
            <a:extLst>
              <a:ext uri="{FF2B5EF4-FFF2-40B4-BE49-F238E27FC236}">
                <a16:creationId xmlns:a16="http://schemas.microsoft.com/office/drawing/2014/main" id="{331EC016-F850-1E4A-A65C-1A14626CE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9502" y="0"/>
            <a:ext cx="5029200" cy="639245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8B34-F735-D249-820C-C797A1F1FED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ACFD86F-631F-DB40-8919-BA8E20BF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58" y="365125"/>
            <a:ext cx="5636742" cy="13318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99024-F68B-C04C-A2AC-E78D62D8E79D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Civil &amp; Environmental Engineering</a:t>
            </a:r>
            <a:endParaRPr lang="en-US" dirty="0"/>
          </a:p>
        </p:txBody>
      </p:sp>
      <p:pic>
        <p:nvPicPr>
          <p:cNvPr id="19" name="Picture 18" descr="The University of Iowa">
            <a:extLst>
              <a:ext uri="{FF2B5EF4-FFF2-40B4-BE49-F238E27FC236}">
                <a16:creationId xmlns:a16="http://schemas.microsoft.com/office/drawing/2014/main" id="{ED076C9B-2E43-A040-8258-28E87FCCD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70389" y="3243106"/>
            <a:ext cx="5021612" cy="31497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95874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86"/>
            <a:ext cx="5562600" cy="3923407"/>
          </a:xfrm>
        </p:spPr>
        <p:txBody>
          <a:bodyPr/>
          <a:lstStyle>
            <a:lvl1pPr marL="228600" indent="-228600">
              <a:buSzPct val="95000"/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1" y="365125"/>
            <a:ext cx="5636742" cy="13318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3" r:id="rId4"/>
    <p:sldLayoutId id="2147483661" r:id="rId5"/>
    <p:sldLayoutId id="2147483650" r:id="rId6"/>
    <p:sldLayoutId id="2147483662" r:id="rId7"/>
    <p:sldLayoutId id="2147483654" r:id="rId8"/>
    <p:sldLayoutId id="2147483655" r:id="rId9"/>
    <p:sldLayoutId id="2147483665" r:id="rId10"/>
    <p:sldLayoutId id="2147483664" r:id="rId11"/>
    <p:sldLayoutId id="214748366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 descr="Feedstocks and operations tailored supplements">
            <a:extLst>
              <a:ext uri="{FF2B5EF4-FFF2-40B4-BE49-F238E27FC236}">
                <a16:creationId xmlns:a16="http://schemas.microsoft.com/office/drawing/2014/main" id="{3917897A-0807-493D-BE0F-0D48F959653D}"/>
              </a:ext>
            </a:extLst>
          </p:cNvPr>
          <p:cNvGrpSpPr/>
          <p:nvPr/>
        </p:nvGrpSpPr>
        <p:grpSpPr>
          <a:xfrm>
            <a:off x="996894" y="669878"/>
            <a:ext cx="3123091" cy="2128286"/>
            <a:chOff x="816723" y="2141009"/>
            <a:chExt cx="3123091" cy="21282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D9F7D6-B580-4DAA-8A5E-A581322832B9}"/>
                </a:ext>
              </a:extLst>
            </p:cNvPr>
            <p:cNvGrpSpPr/>
            <p:nvPr/>
          </p:nvGrpSpPr>
          <p:grpSpPr>
            <a:xfrm>
              <a:off x="816723" y="2141009"/>
              <a:ext cx="3123091" cy="2128286"/>
              <a:chOff x="816723" y="2141009"/>
              <a:chExt cx="3123091" cy="2128286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5933157B-6466-477A-8630-9635A3533FDE}"/>
                  </a:ext>
                </a:extLst>
              </p:cNvPr>
              <p:cNvSpPr/>
              <p:nvPr/>
            </p:nvSpPr>
            <p:spPr>
              <a:xfrm>
                <a:off x="816723" y="2141009"/>
                <a:ext cx="3016634" cy="2128286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FFC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6" name="Picture 12" descr="Chart, histogram&#10;&#10;Description automatically generated">
                <a:extLst>
                  <a:ext uri="{FF2B5EF4-FFF2-40B4-BE49-F238E27FC236}">
                    <a16:creationId xmlns:a16="http://schemas.microsoft.com/office/drawing/2014/main" id="{DCD55B66-9F80-4C1F-A2F9-7FFEE4EADE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7097" y="2517203"/>
                <a:ext cx="1952717" cy="1409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743ABF-0155-4A77-AC18-175959C53FD9}"/>
                  </a:ext>
                </a:extLst>
              </p:cNvPr>
              <p:cNvSpPr txBox="1"/>
              <p:nvPr/>
            </p:nvSpPr>
            <p:spPr>
              <a:xfrm>
                <a:off x="1227628" y="2171129"/>
                <a:ext cx="2194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Feedstocks &amp; Operations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FD6BCAE-743E-47A3-9E1F-33EE6FBE380C}"/>
                  </a:ext>
                </a:extLst>
              </p:cNvPr>
              <p:cNvSpPr txBox="1"/>
              <p:nvPr/>
            </p:nvSpPr>
            <p:spPr>
              <a:xfrm>
                <a:off x="1376835" y="3939893"/>
                <a:ext cx="19056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Tailored Supplements</a:t>
                </a:r>
              </a:p>
            </p:txBody>
          </p:sp>
        </p:grpSp>
        <p:pic>
          <p:nvPicPr>
            <p:cNvPr id="1038" name="Picture 14" descr="Modular and Robust Laboratory-scale Biogas Digesters">
              <a:extLst>
                <a:ext uri="{FF2B5EF4-FFF2-40B4-BE49-F238E27FC236}">
                  <a16:creationId xmlns:a16="http://schemas.microsoft.com/office/drawing/2014/main" id="{7B8F4AC1-63BC-4F3F-8A47-07127EC03B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38"/>
            <a:stretch/>
          </p:blipFill>
          <p:spPr bwMode="auto">
            <a:xfrm>
              <a:off x="816723" y="2350818"/>
              <a:ext cx="1914792" cy="1626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FD90C-D35E-A74B-9467-F745564F8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Civil &amp; Environmental Engineering</a:t>
            </a:r>
          </a:p>
          <a:p>
            <a:r>
              <a:rPr lang="en-US" dirty="0"/>
              <a:t>IIHR – Hydroscience &amp; Engineering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C88B3D-2C7D-40B9-B615-FB0F2B21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35070" y="6186165"/>
            <a:ext cx="3356929" cy="675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Iowa College of Engineering logo">
            <a:extLst>
              <a:ext uri="{FF2B5EF4-FFF2-40B4-BE49-F238E27FC236}">
                <a16:creationId xmlns:a16="http://schemas.microsoft.com/office/drawing/2014/main" id="{E16873D6-500F-4CF7-956E-41C7CAA7DA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118" t="27538" r="43102" b="26108"/>
          <a:stretch/>
        </p:blipFill>
        <p:spPr>
          <a:xfrm>
            <a:off x="8871739" y="6186165"/>
            <a:ext cx="3291840" cy="815466"/>
          </a:xfrm>
          <a:prstGeom prst="rect">
            <a:avLst/>
          </a:prstGeom>
        </p:spPr>
      </p:pic>
      <p:grpSp>
        <p:nvGrpSpPr>
          <p:cNvPr id="16" name="Group 15" descr="Valkyrie Analytics logo">
            <a:extLst>
              <a:ext uri="{FF2B5EF4-FFF2-40B4-BE49-F238E27FC236}">
                <a16:creationId xmlns:a16="http://schemas.microsoft.com/office/drawing/2014/main" id="{CD9B15B6-CE13-4DA7-AE6C-A3C2E118DEF4}"/>
              </a:ext>
            </a:extLst>
          </p:cNvPr>
          <p:cNvGrpSpPr/>
          <p:nvPr/>
        </p:nvGrpSpPr>
        <p:grpSpPr>
          <a:xfrm>
            <a:off x="4585049" y="680159"/>
            <a:ext cx="3025870" cy="2318664"/>
            <a:chOff x="8610024" y="3952627"/>
            <a:chExt cx="3025870" cy="231866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F761933-73A5-40A8-805F-00E8F8A2DD19}"/>
                </a:ext>
              </a:extLst>
            </p:cNvPr>
            <p:cNvSpPr/>
            <p:nvPr/>
          </p:nvSpPr>
          <p:spPr>
            <a:xfrm>
              <a:off x="8610024" y="3952627"/>
              <a:ext cx="3016634" cy="212828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NIR Online Analyzer">
              <a:extLst>
                <a:ext uri="{FF2B5EF4-FFF2-40B4-BE49-F238E27FC236}">
                  <a16:creationId xmlns:a16="http://schemas.microsoft.com/office/drawing/2014/main" id="{E0BF53E3-0059-469F-9C4E-192249D404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9" t="15473" b="4091"/>
            <a:stretch/>
          </p:blipFill>
          <p:spPr bwMode="auto">
            <a:xfrm>
              <a:off x="8654475" y="4372314"/>
              <a:ext cx="1737999" cy="1492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4F003379-9EA6-4AC6-AB11-04F1B9E38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12371" y="4547768"/>
              <a:ext cx="1723523" cy="172352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5CCBA5-55CD-47D2-9DFF-BA49E0C80356}"/>
                </a:ext>
              </a:extLst>
            </p:cNvPr>
            <p:cNvSpPr txBox="1"/>
            <p:nvPr/>
          </p:nvSpPr>
          <p:spPr>
            <a:xfrm>
              <a:off x="8830296" y="3988526"/>
              <a:ext cx="25760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Real-time Sensing &amp; Analytics</a:t>
              </a:r>
            </a:p>
          </p:txBody>
        </p:sp>
        <p:pic>
          <p:nvPicPr>
            <p:cNvPr id="1032" name="Picture 8" descr="BUCHI offers solutions in laboratory technology for R&amp;D processes">
              <a:extLst>
                <a:ext uri="{FF2B5EF4-FFF2-40B4-BE49-F238E27FC236}">
                  <a16:creationId xmlns:a16="http://schemas.microsoft.com/office/drawing/2014/main" id="{3D29F5B0-A67A-4CBD-AA36-3793F60102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76" b="12928"/>
            <a:stretch/>
          </p:blipFill>
          <p:spPr bwMode="auto">
            <a:xfrm>
              <a:off x="10193263" y="4245690"/>
              <a:ext cx="1364929" cy="53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 descr="Iowa Methane Initiative logo">
            <a:extLst>
              <a:ext uri="{FF2B5EF4-FFF2-40B4-BE49-F238E27FC236}">
                <a16:creationId xmlns:a16="http://schemas.microsoft.com/office/drawing/2014/main" id="{C0E6E463-1486-41D0-8C3E-0C053604B20D}"/>
              </a:ext>
            </a:extLst>
          </p:cNvPr>
          <p:cNvGrpSpPr/>
          <p:nvPr/>
        </p:nvGrpSpPr>
        <p:grpSpPr>
          <a:xfrm>
            <a:off x="4599933" y="3111834"/>
            <a:ext cx="3016634" cy="2128286"/>
            <a:chOff x="4293120" y="165123"/>
            <a:chExt cx="3016634" cy="212828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BD18FB-88A8-4A41-8E4E-9B1F4EBC9850}"/>
                </a:ext>
              </a:extLst>
            </p:cNvPr>
            <p:cNvSpPr/>
            <p:nvPr/>
          </p:nvSpPr>
          <p:spPr>
            <a:xfrm>
              <a:off x="4293120" y="165123"/>
              <a:ext cx="3016634" cy="2128286"/>
            </a:xfrm>
            <a:prstGeom prst="roundRect">
              <a:avLst/>
            </a:prstGeom>
            <a:solidFill>
              <a:srgbClr val="000000"/>
            </a:solidFill>
            <a:ln w="76200">
              <a:solidFill>
                <a:srgbClr val="FFC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2" name="Picture 18" descr="Global Methane Hub - Fighting to reducing methane emissions worldwide.">
              <a:extLst>
                <a:ext uri="{FF2B5EF4-FFF2-40B4-BE49-F238E27FC236}">
                  <a16:creationId xmlns:a16="http://schemas.microsoft.com/office/drawing/2014/main" id="{29B5D5A0-2FB9-40AA-904B-566213E5A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667" y="1251857"/>
              <a:ext cx="1689541" cy="965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3A6C0E-E3FB-4FB5-8CC9-92E062496ACF}"/>
                </a:ext>
              </a:extLst>
            </p:cNvPr>
            <p:cNvSpPr txBox="1"/>
            <p:nvPr/>
          </p:nvSpPr>
          <p:spPr>
            <a:xfrm>
              <a:off x="4936268" y="574037"/>
              <a:ext cx="1730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Iowa Methane Initiative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38C3F0-CA73-490F-90AC-8E68C4CFA3B4}"/>
                </a:ext>
              </a:extLst>
            </p:cNvPr>
            <p:cNvSpPr txBox="1"/>
            <p:nvPr/>
          </p:nvSpPr>
          <p:spPr>
            <a:xfrm>
              <a:off x="4574182" y="208632"/>
              <a:ext cx="2454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Local &amp; Global Collaboration</a:t>
              </a:r>
            </a:p>
          </p:txBody>
        </p:sp>
      </p:grpSp>
      <p:grpSp>
        <p:nvGrpSpPr>
          <p:cNvPr id="22" name="Group 21" descr="Machine learning and digital twins">
            <a:extLst>
              <a:ext uri="{FF2B5EF4-FFF2-40B4-BE49-F238E27FC236}">
                <a16:creationId xmlns:a16="http://schemas.microsoft.com/office/drawing/2014/main" id="{09B02371-4C05-4D31-81A6-B4416979AB2E}"/>
              </a:ext>
            </a:extLst>
          </p:cNvPr>
          <p:cNvGrpSpPr/>
          <p:nvPr/>
        </p:nvGrpSpPr>
        <p:grpSpPr>
          <a:xfrm>
            <a:off x="8075982" y="671859"/>
            <a:ext cx="3016634" cy="2128286"/>
            <a:chOff x="4411428" y="3530013"/>
            <a:chExt cx="3016634" cy="212828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CFD29E8-FCEB-4181-B8CD-92C2C66139A5}"/>
                </a:ext>
              </a:extLst>
            </p:cNvPr>
            <p:cNvSpPr/>
            <p:nvPr/>
          </p:nvSpPr>
          <p:spPr>
            <a:xfrm>
              <a:off x="4411428" y="3530013"/>
              <a:ext cx="3016634" cy="212828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23">
              <a:extLst>
                <a:ext uri="{FF2B5EF4-FFF2-40B4-BE49-F238E27FC236}">
                  <a16:creationId xmlns:a16="http://schemas.microsoft.com/office/drawing/2014/main" id="{84BEC484-2374-4A00-A141-98DA0B208B71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66844" y="3916221"/>
              <a:ext cx="2903772" cy="150769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6A11480-E34E-42D1-AA89-D8D0C47E34D9}"/>
                </a:ext>
              </a:extLst>
            </p:cNvPr>
            <p:cNvSpPr txBox="1"/>
            <p:nvPr/>
          </p:nvSpPr>
          <p:spPr>
            <a:xfrm>
              <a:off x="4510228" y="3574212"/>
              <a:ext cx="2829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Machine Learning &amp; Digital Twins</a:t>
              </a:r>
            </a:p>
          </p:txBody>
        </p:sp>
      </p:grpSp>
      <p:grpSp>
        <p:nvGrpSpPr>
          <p:cNvPr id="25" name="Group 24" descr="Iowa State University, EPA, and Iowa College of Engineering sponsored AD on the Farm Conference November 6-8 2023.">
            <a:extLst>
              <a:ext uri="{FF2B5EF4-FFF2-40B4-BE49-F238E27FC236}">
                <a16:creationId xmlns:a16="http://schemas.microsoft.com/office/drawing/2014/main" id="{25391DDE-185B-40E5-8F4A-2BE0906E9540}"/>
              </a:ext>
            </a:extLst>
          </p:cNvPr>
          <p:cNvGrpSpPr/>
          <p:nvPr/>
        </p:nvGrpSpPr>
        <p:grpSpPr>
          <a:xfrm>
            <a:off x="996894" y="3111834"/>
            <a:ext cx="3016634" cy="2128286"/>
            <a:chOff x="526419" y="3469109"/>
            <a:chExt cx="3016634" cy="212828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64234A5-CC56-4742-B642-8E662096A67F}"/>
                </a:ext>
              </a:extLst>
            </p:cNvPr>
            <p:cNvSpPr/>
            <p:nvPr/>
          </p:nvSpPr>
          <p:spPr>
            <a:xfrm>
              <a:off x="526419" y="3469109"/>
              <a:ext cx="3016634" cy="212828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591A4E0-9F5F-4163-AAD8-7D61B8777AD5}"/>
                </a:ext>
              </a:extLst>
            </p:cNvPr>
            <p:cNvSpPr txBox="1"/>
            <p:nvPr/>
          </p:nvSpPr>
          <p:spPr>
            <a:xfrm>
              <a:off x="786529" y="3506727"/>
              <a:ext cx="2513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Applied Research &amp; Learning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3D9B72-650A-4552-AA4B-1C18F1638482}"/>
                </a:ext>
              </a:extLst>
            </p:cNvPr>
            <p:cNvSpPr txBox="1"/>
            <p:nvPr/>
          </p:nvSpPr>
          <p:spPr>
            <a:xfrm>
              <a:off x="909628" y="3931031"/>
              <a:ext cx="2300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AD on the Farm Conference</a:t>
              </a:r>
            </a:p>
            <a:p>
              <a:pPr algn="ctr"/>
              <a:r>
                <a:rPr lang="en-US" sz="1200" dirty="0"/>
                <a:t>November 6-8, 2023</a:t>
              </a:r>
            </a:p>
            <a:p>
              <a:pPr algn="ctr"/>
              <a:r>
                <a:rPr lang="en-US" sz="1200" dirty="0" err="1"/>
                <a:t>Scheman</a:t>
              </a:r>
              <a:r>
                <a:rPr lang="en-US" sz="1200" dirty="0"/>
                <a:t> Building, Ames, Iowa</a:t>
              </a:r>
            </a:p>
          </p:txBody>
        </p:sp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8CEC4F38-5AB2-445D-8E2A-D9F69B1AE5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374"/>
            <a:stretch/>
          </p:blipFill>
          <p:spPr bwMode="auto">
            <a:xfrm>
              <a:off x="824571" y="4660072"/>
              <a:ext cx="2407246" cy="315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Logo | Brand Manual - The University of Iowa">
              <a:extLst>
                <a:ext uri="{FF2B5EF4-FFF2-40B4-BE49-F238E27FC236}">
                  <a16:creationId xmlns:a16="http://schemas.microsoft.com/office/drawing/2014/main" id="{04277DD8-D6EF-47D6-929E-0A3F4D1514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9" t="28395" r="10545" b="27910"/>
            <a:stretch/>
          </p:blipFill>
          <p:spPr bwMode="auto">
            <a:xfrm>
              <a:off x="2130020" y="5021511"/>
              <a:ext cx="1188765" cy="367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Using the EPA Seal and Logo | US EPA">
              <a:extLst>
                <a:ext uri="{FF2B5EF4-FFF2-40B4-BE49-F238E27FC236}">
                  <a16:creationId xmlns:a16="http://schemas.microsoft.com/office/drawing/2014/main" id="{C85D3477-A01C-42DC-8F16-32887A3217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23" b="25621"/>
            <a:stretch/>
          </p:blipFill>
          <p:spPr bwMode="auto">
            <a:xfrm>
              <a:off x="722531" y="5003168"/>
              <a:ext cx="1178260" cy="39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AE92079-B2C4-42AE-BCF4-D6AA00A9A28E}"/>
              </a:ext>
            </a:extLst>
          </p:cNvPr>
          <p:cNvSpPr txBox="1"/>
          <p:nvPr/>
        </p:nvSpPr>
        <p:spPr>
          <a:xfrm>
            <a:off x="2008984" y="34786"/>
            <a:ext cx="817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The future of RNG as an energy source in Iowa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011E4E-068D-4D31-AF5F-2E377E58B457}"/>
              </a:ext>
            </a:extLst>
          </p:cNvPr>
          <p:cNvSpPr txBox="1"/>
          <p:nvPr/>
        </p:nvSpPr>
        <p:spPr>
          <a:xfrm>
            <a:off x="4016040" y="5437998"/>
            <a:ext cx="41599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Craig Just, Associate Professor</a:t>
            </a:r>
          </a:p>
          <a:p>
            <a:pPr algn="ctr"/>
            <a:r>
              <a:rPr lang="en-US" sz="1200" dirty="0"/>
              <a:t>Iowa Wastewater and Waste to Energy Research Program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EC73926-186B-419C-9E39-ACDC1966A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7550" y="3114975"/>
            <a:ext cx="3016634" cy="21282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1B42C1-9168-4A74-AF99-7957B9FA64E5}"/>
              </a:ext>
            </a:extLst>
          </p:cNvPr>
          <p:cNvSpPr txBox="1"/>
          <p:nvPr/>
        </p:nvSpPr>
        <p:spPr>
          <a:xfrm>
            <a:off x="8636266" y="3151023"/>
            <a:ext cx="1917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Profitability &amp; Markets</a:t>
            </a:r>
          </a:p>
        </p:txBody>
      </p:sp>
      <p:pic>
        <p:nvPicPr>
          <p:cNvPr id="1050" name="Picture 26" descr="Question mark - Free shapes and symbols icons">
            <a:extLst>
              <a:ext uri="{FF2B5EF4-FFF2-40B4-BE49-F238E27FC236}">
                <a16:creationId xmlns:a16="http://schemas.microsoft.com/office/drawing/2014/main" id="{91185BF8-22FE-4F9F-806E-986FE640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181" y="3456111"/>
            <a:ext cx="2416788" cy="241678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678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75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Corliss, Jessica A</dc:creator>
  <cp:lastModifiedBy>Julie A Reinitz</cp:lastModifiedBy>
  <cp:revision>84</cp:revision>
  <dcterms:created xsi:type="dcterms:W3CDTF">2020-01-21T18:13:39Z</dcterms:created>
  <dcterms:modified xsi:type="dcterms:W3CDTF">2023-05-17T13:17:38Z</dcterms:modified>
</cp:coreProperties>
</file>